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38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4C4FA-0D30-40DA-B673-6BDE49F81911}" type="datetimeFigureOut">
              <a:rPr lang="en-US" smtClean="0"/>
              <a:pPr/>
              <a:t>1/1/2020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D9D36-343A-4648-93F8-3AE17746AB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61538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4C4FA-0D30-40DA-B673-6BDE49F81911}" type="datetimeFigureOut">
              <a:rPr lang="en-US" smtClean="0"/>
              <a:pPr/>
              <a:t>1/1/2020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D9D36-343A-4648-93F8-3AE17746AB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2976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4C4FA-0D30-40DA-B673-6BDE49F81911}" type="datetimeFigureOut">
              <a:rPr lang="en-US" smtClean="0"/>
              <a:pPr/>
              <a:t>1/1/2020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D9D36-343A-4648-93F8-3AE17746AB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36167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4C4FA-0D30-40DA-B673-6BDE49F81911}" type="datetimeFigureOut">
              <a:rPr lang="en-US" smtClean="0"/>
              <a:pPr/>
              <a:t>1/1/2020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D9D36-343A-4648-93F8-3AE17746AB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4363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4C4FA-0D30-40DA-B673-6BDE49F81911}" type="datetimeFigureOut">
              <a:rPr lang="en-US" smtClean="0"/>
              <a:pPr/>
              <a:t>1/1/2020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D9D36-343A-4648-93F8-3AE17746AB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16275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4C4FA-0D30-40DA-B673-6BDE49F81911}" type="datetimeFigureOut">
              <a:rPr lang="en-US" smtClean="0"/>
              <a:pPr/>
              <a:t>1/1/2020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D9D36-343A-4648-93F8-3AE17746AB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10624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4C4FA-0D30-40DA-B673-6BDE49F81911}" type="datetimeFigureOut">
              <a:rPr lang="en-US" smtClean="0"/>
              <a:pPr/>
              <a:t>1/1/2020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D9D36-343A-4648-93F8-3AE17746AB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7563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4C4FA-0D30-40DA-B673-6BDE49F81911}" type="datetimeFigureOut">
              <a:rPr lang="en-US" smtClean="0"/>
              <a:pPr/>
              <a:t>1/1/2020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D9D36-343A-4648-93F8-3AE17746AB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10425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4C4FA-0D30-40DA-B673-6BDE49F81911}" type="datetimeFigureOut">
              <a:rPr lang="en-US" smtClean="0"/>
              <a:pPr/>
              <a:t>1/1/2020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D9D36-343A-4648-93F8-3AE17746AB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34646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4C4FA-0D30-40DA-B673-6BDE49F81911}" type="datetimeFigureOut">
              <a:rPr lang="en-US" smtClean="0"/>
              <a:pPr/>
              <a:t>1/1/2020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D9D36-343A-4648-93F8-3AE17746AB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17607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4C4FA-0D30-40DA-B673-6BDE49F81911}" type="datetimeFigureOut">
              <a:rPr lang="en-US" smtClean="0"/>
              <a:pPr/>
              <a:t>1/1/2020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D9D36-343A-4648-93F8-3AE17746AB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19524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24C4FA-0D30-40DA-B673-6BDE49F81911}" type="datetimeFigureOut">
              <a:rPr lang="en-US" smtClean="0"/>
              <a:pPr/>
              <a:t>1/1/2020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D9D36-343A-4648-93F8-3AE17746AB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718886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reen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987" y="0"/>
            <a:ext cx="12165013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120571" y="783771"/>
            <a:ext cx="356562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u="sng" dirty="0"/>
              <a:t>WELCOME</a:t>
            </a:r>
            <a:endParaRPr lang="en-US" sz="6000" dirty="0"/>
          </a:p>
        </p:txBody>
      </p:sp>
      <p:sp>
        <p:nvSpPr>
          <p:cNvPr id="4" name="Rectangle 3"/>
          <p:cNvSpPr/>
          <p:nvPr/>
        </p:nvSpPr>
        <p:spPr>
          <a:xfrm>
            <a:off x="3962400" y="3359220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5400" u="sng" dirty="0"/>
              <a:t>RAHI FITNESS</a:t>
            </a:r>
          </a:p>
          <a:p>
            <a:r>
              <a:rPr lang="en-US" sz="5400" u="sng" dirty="0"/>
              <a:t>CENTRE SOFTWARE 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xmlns="" val="1961048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reen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01600"/>
            <a:ext cx="12165013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119086" y="261258"/>
            <a:ext cx="93762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STEP TO USE THIS SOFTWARE</a:t>
            </a:r>
            <a:endParaRPr lang="en-US" sz="4800" dirty="0"/>
          </a:p>
        </p:txBody>
      </p:sp>
      <p:sp>
        <p:nvSpPr>
          <p:cNvPr id="5" name="Rectangle 4"/>
          <p:cNvSpPr/>
          <p:nvPr/>
        </p:nvSpPr>
        <p:spPr>
          <a:xfrm>
            <a:off x="682171" y="1204686"/>
            <a:ext cx="1108891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Adobe Heiti Std R" panose="020B0400000000000000" pitchFamily="34" charset="-128"/>
                <a:ea typeface="Adobe Heiti Std R" panose="020B0400000000000000" pitchFamily="34" charset="-128"/>
              </a:rPr>
              <a:t>1.FIRST YOU HAVE TO CREATE YOU ACCOUNT.</a:t>
            </a:r>
          </a:p>
          <a:p>
            <a:r>
              <a:rPr lang="en-US" sz="3600" dirty="0" smtClean="0">
                <a:latin typeface="Adobe Heiti Std R" panose="020B0400000000000000" pitchFamily="34" charset="-128"/>
                <a:ea typeface="Adobe Heiti Std R" panose="020B0400000000000000" pitchFamily="34" charset="-128"/>
              </a:rPr>
              <a:t>2.IF YOU HAVE CREATED YOUR ACCOUNT THAN YOU CAN GO FOR LOGIN.</a:t>
            </a:r>
          </a:p>
          <a:p>
            <a:r>
              <a:rPr lang="en-US" sz="3600" dirty="0" smtClean="0">
                <a:latin typeface="Adobe Heiti Std R" panose="020B0400000000000000" pitchFamily="34" charset="-128"/>
                <a:ea typeface="Adobe Heiti Std R" panose="020B0400000000000000" pitchFamily="34" charset="-128"/>
              </a:rPr>
              <a:t>3.YOU CAN UPDATE NEW CASTOMER BY PRESS 1.</a:t>
            </a:r>
          </a:p>
          <a:p>
            <a:r>
              <a:rPr lang="en-US" sz="3600" dirty="0" smtClean="0">
                <a:latin typeface="Adobe Heiti Std R" panose="020B0400000000000000" pitchFamily="34" charset="-128"/>
                <a:ea typeface="Adobe Heiti Std R" panose="020B0400000000000000" pitchFamily="34" charset="-128"/>
              </a:rPr>
              <a:t>4.YOU CAN SEE CASTOMER DETAILS BY PRESS 2.</a:t>
            </a:r>
          </a:p>
          <a:p>
            <a:r>
              <a:rPr lang="en-US" sz="3600" dirty="0" smtClean="0">
                <a:latin typeface="Adobe Heiti Std R" panose="020B0400000000000000" pitchFamily="34" charset="-128"/>
                <a:ea typeface="Adobe Heiti Std R" panose="020B0400000000000000" pitchFamily="34" charset="-128"/>
              </a:rPr>
              <a:t>5.YOU CAN UPDATE NEW </a:t>
            </a:r>
            <a:r>
              <a:rPr lang="en-US" sz="3600" dirty="0" smtClean="0">
                <a:latin typeface="Adobe Heiti Std R" panose="020B0400000000000000" pitchFamily="34" charset="-128"/>
                <a:ea typeface="Adobe Heiti Std R" panose="020B0400000000000000" pitchFamily="34" charset="-128"/>
              </a:rPr>
              <a:t>GYM </a:t>
            </a:r>
            <a:r>
              <a:rPr lang="en-US" sz="3600" dirty="0" smtClean="0">
                <a:latin typeface="Adobe Heiti Std R" panose="020B0400000000000000" pitchFamily="34" charset="-128"/>
                <a:ea typeface="Adobe Heiti Std R" panose="020B0400000000000000" pitchFamily="34" charset="-128"/>
              </a:rPr>
              <a:t>ITEMS BY PRESS 3.</a:t>
            </a:r>
          </a:p>
          <a:p>
            <a:r>
              <a:rPr lang="en-US" sz="3600" dirty="0" smtClean="0">
                <a:latin typeface="Adobe Heiti Std R" panose="020B0400000000000000" pitchFamily="34" charset="-128"/>
                <a:ea typeface="Adobe Heiti Std R" panose="020B0400000000000000" pitchFamily="34" charset="-128"/>
              </a:rPr>
              <a:t>6.YOU CAN SEE </a:t>
            </a:r>
            <a:r>
              <a:rPr lang="en-US" sz="3600" dirty="0" smtClean="0">
                <a:latin typeface="Adobe Heiti Std R" panose="020B0400000000000000" pitchFamily="34" charset="-128"/>
                <a:ea typeface="Adobe Heiti Std R" panose="020B0400000000000000" pitchFamily="34" charset="-128"/>
              </a:rPr>
              <a:t>GYM </a:t>
            </a:r>
            <a:r>
              <a:rPr lang="en-US" sz="3600" dirty="0" smtClean="0">
                <a:latin typeface="Adobe Heiti Std R" panose="020B0400000000000000" pitchFamily="34" charset="-128"/>
                <a:ea typeface="Adobe Heiti Std R" panose="020B0400000000000000" pitchFamily="34" charset="-128"/>
              </a:rPr>
              <a:t>ITEMS BY PRESS 4. </a:t>
            </a:r>
          </a:p>
        </p:txBody>
      </p:sp>
    </p:spTree>
    <p:extLst>
      <p:ext uri="{BB962C8B-B14F-4D97-AF65-F5344CB8AC3E}">
        <p14:creationId xmlns:p14="http://schemas.microsoft.com/office/powerpoint/2010/main" xmlns="" val="4258643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4333945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68</Words>
  <Application>Microsoft Office PowerPoint</Application>
  <PresentationFormat>Custom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sainik</dc:creator>
  <cp:lastModifiedBy>sainik</cp:lastModifiedBy>
  <cp:revision>2</cp:revision>
  <dcterms:created xsi:type="dcterms:W3CDTF">2019-12-28T05:14:47Z</dcterms:created>
  <dcterms:modified xsi:type="dcterms:W3CDTF">2020-01-01T07:36:05Z</dcterms:modified>
</cp:coreProperties>
</file>